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58" r:id="rId4"/>
    <p:sldId id="256" r:id="rId5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D6C882E-F527-4BE0-BCFC-17A9488693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D5E6D6BC-F2CB-4611-B1B4-04BA79F4C2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996564A8-2557-4BA7-A84C-9C156707B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54191-2047-4D67-829A-196DFC0CE11B}" type="datetimeFigureOut">
              <a:rPr lang="hr-HR" smtClean="0"/>
              <a:t>2.7.2021.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9DA4C8CB-9DC0-4255-9B34-A0CCD3C23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4F9A5B1E-2E4B-4439-A48C-273A0D92A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A4C37-3702-4101-A454-7A2DD42EB41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37193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0302242-1E60-47C5-88A8-63F859574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830B4F5B-30A7-40C9-A38E-5FF9A1789E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9277A5A9-56BA-49C5-828F-A0C70434E3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54191-2047-4D67-829A-196DFC0CE11B}" type="datetimeFigureOut">
              <a:rPr lang="hr-HR" smtClean="0"/>
              <a:t>2.7.2021.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89E6D156-CCD8-442F-ADAB-026066425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47640F6C-A178-464E-868C-E58C5B4D6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A4C37-3702-4101-A454-7A2DD42EB41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19804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C0CCEE9A-896A-4A4E-A933-A32C7D4103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E5EE4931-7ECB-4A8C-A56B-73FE986820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52D30BF6-CA0F-4570-9C66-E9438778F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54191-2047-4D67-829A-196DFC0CE11B}" type="datetimeFigureOut">
              <a:rPr lang="hr-HR" smtClean="0"/>
              <a:t>2.7.2021.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2230369B-AFB8-4516-84E0-1C5BDBEDC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B1796D1D-EAB3-4C7C-8D07-B7C74497A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A4C37-3702-4101-A454-7A2DD42EB41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87352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80D9783-6134-4889-A4DD-CCA02D51E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32721B6-F0BF-4365-8DE7-BECBB61E93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B26849B9-4ACB-449A-B452-6879FF81D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54191-2047-4D67-829A-196DFC0CE11B}" type="datetimeFigureOut">
              <a:rPr lang="hr-HR" smtClean="0"/>
              <a:t>2.7.2021.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1A804C66-AA2E-4B4D-B65C-4AAD9AC98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45C45B04-6A4C-4D7F-8036-D77F428A2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A4C37-3702-4101-A454-7A2DD42EB41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77436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3D37D0F-C859-4559-B340-4A72AB74E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1C48FCE9-20F4-4363-8150-1EF799D5FA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7EFF90E5-A817-4984-ADF6-ACF0C40EA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54191-2047-4D67-829A-196DFC0CE11B}" type="datetimeFigureOut">
              <a:rPr lang="hr-HR" smtClean="0"/>
              <a:t>2.7.2021.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F450547D-C965-4CDD-A41A-A8993D281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A3A4FE70-C13D-4485-B1F7-4521A5B88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A4C37-3702-4101-A454-7A2DD42EB41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58568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25FD0BF-BD8A-43C0-94FA-B23CDDE26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71AD1C7-1EE1-45FE-B952-457FCEC227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11E5D145-4FA8-4F09-B527-8D67116CCE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D24864D5-135E-4DB0-8A69-09B3DB0DB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54191-2047-4D67-829A-196DFC0CE11B}" type="datetimeFigureOut">
              <a:rPr lang="hr-HR" smtClean="0"/>
              <a:t>2.7.2021.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AE2DE6CF-379B-40B5-B8AC-BF7652B34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0C0F2AD1-A755-4003-A08C-312151241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A4C37-3702-4101-A454-7A2DD42EB41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15620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043E1AA-D543-4E2B-9C2A-AAA48936B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D119141B-8BE2-4255-8353-21747C87C7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45D13BBD-5BB7-46F0-8338-72ADEC127B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178CA80E-1BB0-449F-96ED-2615806E17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87E10927-BF86-4F8D-823A-0F6CB82E2F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319812FF-F758-4F87-A237-F28E48500C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54191-2047-4D67-829A-196DFC0CE11B}" type="datetimeFigureOut">
              <a:rPr lang="hr-HR" smtClean="0"/>
              <a:t>2.7.2021.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0914A729-2DE7-451B-9571-3D86CB289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BE4CF738-FB6B-4ED6-88DF-446DF1ABF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A4C37-3702-4101-A454-7A2DD42EB41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58341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8C12E8B-AA52-40D7-8218-5C57C0CD9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E30F5EEB-85B8-472C-9468-7D4B91F55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54191-2047-4D67-829A-196DFC0CE11B}" type="datetimeFigureOut">
              <a:rPr lang="hr-HR" smtClean="0"/>
              <a:t>2.7.2021.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431E3A6B-619A-4DE2-8005-DA163D9E1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23F95092-9007-45DE-A931-341519F34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A4C37-3702-4101-A454-7A2DD42EB41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58341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C8A6A9FE-F043-4C79-A8A6-B4BC30F71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54191-2047-4D67-829A-196DFC0CE11B}" type="datetimeFigureOut">
              <a:rPr lang="hr-HR" smtClean="0"/>
              <a:t>2.7.2021.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43C43594-3E4B-4344-93A2-2E7F0558B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D1DFD745-2757-46D7-9AE2-F20B68795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A4C37-3702-4101-A454-7A2DD42EB41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68291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C6DBE46-61C9-4086-99B4-0D2472069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AE32265-B616-40F0-B98D-5BB780F405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58BD122E-61B5-4FF2-88FF-75B870B7D0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45E98F05-F08B-4472-9E2A-8A6E59783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54191-2047-4D67-829A-196DFC0CE11B}" type="datetimeFigureOut">
              <a:rPr lang="hr-HR" smtClean="0"/>
              <a:t>2.7.2021.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A9EEA6C3-D42E-44BE-8511-860B8EC38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8B5D4204-A002-4567-A1C7-B063B4FF2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A4C37-3702-4101-A454-7A2DD42EB41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28090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5B202FB-46FD-4A1E-A2AC-4D68DDED6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3FB5B37B-1BA2-4AA6-9DA5-70D2108989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4FB97A8F-E75B-40C9-968D-4EBA58236C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2F84B083-5712-4F23-8963-A0B8F852B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54191-2047-4D67-829A-196DFC0CE11B}" type="datetimeFigureOut">
              <a:rPr lang="hr-HR" smtClean="0"/>
              <a:t>2.7.2021.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C4B18C8D-212C-4F6C-B737-25FE9C21F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EB6A7194-3FB8-486A-8E9E-AEE770CF3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A4C37-3702-4101-A454-7A2DD42EB41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57617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295D54A8-2F63-4020-9B2C-2F89251C2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ED6F8048-D5D0-482D-A672-F16BB1A494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5A31DDFC-C402-43EC-A164-589D2B5B3C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454191-2047-4D67-829A-196DFC0CE11B}" type="datetimeFigureOut">
              <a:rPr lang="hr-HR" smtClean="0"/>
              <a:t>2.7.2021.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175ECAD2-38C5-484F-A7AA-7914A938CC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1551216F-A245-4E80-A558-6A8D95C792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FA4C37-3702-4101-A454-7A2DD42EB41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1385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slov 1">
            <a:extLst>
              <a:ext uri="{FF2B5EF4-FFF2-40B4-BE49-F238E27FC236}">
                <a16:creationId xmlns:a16="http://schemas.microsoft.com/office/drawing/2014/main" id="{D1746A9C-697D-48A8-A6D7-FCB7712B4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>
            <a:normAutofit/>
          </a:bodyPr>
          <a:lstStyle/>
          <a:p>
            <a:pPr algn="ctr"/>
            <a:endParaRPr lang="hr-HR" sz="3600"/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1FC04CF8-82FF-47A6-952E-326AB51FD0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16" y="3417573"/>
            <a:ext cx="4593021" cy="2619839"/>
          </a:xfrm>
        </p:spPr>
        <p:txBody>
          <a:bodyPr anchor="ctr">
            <a:normAutofit/>
          </a:bodyPr>
          <a:lstStyle/>
          <a:p>
            <a:endParaRPr lang="en-US" sz="1800"/>
          </a:p>
        </p:txBody>
      </p:sp>
      <p:pic>
        <p:nvPicPr>
          <p:cNvPr id="16" name="Rezervirano mjesto sadržaja 12">
            <a:extLst>
              <a:ext uri="{FF2B5EF4-FFF2-40B4-BE49-F238E27FC236}">
                <a16:creationId xmlns:a16="http://schemas.microsoft.com/office/drawing/2014/main" id="{D84AAFFF-DFF3-4E19-A11A-66C216B509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53" b="14397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083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 descr="Slika na kojoj se prikazuje odjeća&#10;&#10;Opis je generiran uz vrlo visoku pouzdanost">
            <a:extLst>
              <a:ext uri="{FF2B5EF4-FFF2-40B4-BE49-F238E27FC236}">
                <a16:creationId xmlns:a16="http://schemas.microsoft.com/office/drawing/2014/main" id="{667F7E2D-F9DA-4606-88C9-4F21551D18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9073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04DE6A5-DA4B-471A-807C-1B5B68FDE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7" name="Rezervirano mjesto sadržaja 6">
            <a:extLst>
              <a:ext uri="{FF2B5EF4-FFF2-40B4-BE49-F238E27FC236}">
                <a16:creationId xmlns:a16="http://schemas.microsoft.com/office/drawing/2014/main" id="{E3451DF3-3CD4-405C-8128-A5AC1E82BF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9063"/>
            <a:ext cx="12192000" cy="7096126"/>
          </a:xfrm>
        </p:spPr>
      </p:pic>
    </p:spTree>
    <p:extLst>
      <p:ext uri="{BB962C8B-B14F-4D97-AF65-F5344CB8AC3E}">
        <p14:creationId xmlns:p14="http://schemas.microsoft.com/office/powerpoint/2010/main" val="15742090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F0E7029-2D9C-4F3F-A665-222C11BEA3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517FD25C-C2C4-4906-845D-9ACE5B0C4D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/>
          <a:p>
            <a:endParaRPr lang="hr-HR"/>
          </a:p>
        </p:txBody>
      </p:sp>
      <p:pic>
        <p:nvPicPr>
          <p:cNvPr id="9" name="Slika 8" descr="Slika na kojoj se prikazuje osoba, tlo, zgrada, na otvorenom&#10;&#10;Opis je generiran uz vrlo visoku pouzdanost">
            <a:extLst>
              <a:ext uri="{FF2B5EF4-FFF2-40B4-BE49-F238E27FC236}">
                <a16:creationId xmlns:a16="http://schemas.microsoft.com/office/drawing/2014/main" id="{3FF7355F-A2A4-4387-A9AB-D4646AB04F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585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78398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0</Words>
  <Application>Microsoft Office PowerPoint</Application>
  <PresentationFormat>Široki zaslon</PresentationFormat>
  <Paragraphs>0</Paragraphs>
  <Slides>4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Tema sustava Office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Mateja</dc:creator>
  <cp:lastModifiedBy>Tihomir</cp:lastModifiedBy>
  <cp:revision>3</cp:revision>
  <dcterms:created xsi:type="dcterms:W3CDTF">2018-07-04T14:38:58Z</dcterms:created>
  <dcterms:modified xsi:type="dcterms:W3CDTF">2021-07-02T13:27:45Z</dcterms:modified>
</cp:coreProperties>
</file>